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Lato" panose="020B0604020202020204" charset="0"/>
      <p:regular r:id="rId21"/>
      <p:bold r:id="rId22"/>
      <p:italic r:id="rId23"/>
      <p:boldItalic r:id="rId24"/>
    </p:embeddedFon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8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443aabdd1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443aabdd1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e8de09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e8de093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e8de0938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8e8de0938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e8de0938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8e8de0938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8e8de0938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8e8de0938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8e8de093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8e8de093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e8de0938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8e8de0938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8e8de093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8e8de093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8e8de093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8e8de093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443aabdd1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443aabdd1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8e8de093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8e8de093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e8de0938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e8de0938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e8de0938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e8de0938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e8de093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e8de093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e8de0938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e8de0938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8e8de093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8e8de0938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e8de0938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e8de0938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clalemur.com/blog/use-plx-daq-to-transform-data-between-arduino-and-excel" TargetMode="External"/><Relationship Id="rId13" Type="http://schemas.openxmlformats.org/officeDocument/2006/relationships/hyperlink" Target="https://github.com/Team-Grean-Thumbs/Plant-Monitoring-System" TargetMode="External"/><Relationship Id="rId3" Type="http://schemas.openxmlformats.org/officeDocument/2006/relationships/hyperlink" Target="https://create.arduino.cc/projecthub/ryanjgill2/plant-monitoring-system-88ed2b?ref=tag&amp;ref_id=garden&amp;offset=0" TargetMode="External"/><Relationship Id="rId7" Type="http://schemas.openxmlformats.org/officeDocument/2006/relationships/hyperlink" Target="https://www.youtube.com/watch?v=6Brrd8TnADk" TargetMode="External"/><Relationship Id="rId12" Type="http://schemas.openxmlformats.org/officeDocument/2006/relationships/hyperlink" Target="https://stackoverflow.com/questions/14931700/how-to-find-a-value-in-an-excel-column-by-vba-code-cells-fin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RPkbZ-rj2M0" TargetMode="External"/><Relationship Id="rId11" Type="http://schemas.openxmlformats.org/officeDocument/2006/relationships/hyperlink" Target="https://www.parallax.com/downloads/plx-daq" TargetMode="External"/><Relationship Id="rId5" Type="http://schemas.openxmlformats.org/officeDocument/2006/relationships/hyperlink" Target="https://www.instructables.com/id/Sending-data-from-Arduino-to-Excel-and-plotting-it/" TargetMode="External"/><Relationship Id="rId10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instructables.com/id/Arduino-Soil-Moisture-Monitor/" TargetMode="External"/><Relationship Id="rId9" Type="http://schemas.openxmlformats.org/officeDocument/2006/relationships/hyperlink" Target="https://www.freecodecamp.org/news/how-to-create-read-update-and-search-through-excel-files-using-python-c70680d811d4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972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Monitor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2081850"/>
            <a:ext cx="4425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Nelsen, Tomy Ogren, Bryn Caron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98" y="829573"/>
            <a:ext cx="3484350" cy="34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27950" y="2701625"/>
            <a:ext cx="20499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Problem Statement: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27950" y="3117425"/>
            <a:ext cx="33510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Create a system that will tell you if a plant needs water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components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29450" y="3109525"/>
            <a:ext cx="17433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Moisture Sensor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57675" y="1540138"/>
            <a:ext cx="1115850" cy="17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3730000" y="3244000"/>
            <a:ext cx="922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200" y="1890800"/>
            <a:ext cx="2143950" cy="10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6351000" y="3166600"/>
            <a:ext cx="21441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 mega 2560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775" y="1955837"/>
            <a:ext cx="1743250" cy="1231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1474000" y="4315550"/>
            <a:ext cx="2477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/>
              <a:t>Arduino mega 2560 </a:t>
            </a:r>
            <a:endParaRPr sz="1400" b="0"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25" y="1853850"/>
            <a:ext cx="4304545" cy="209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/>
          </a:blip>
          <a:srcRect l="27035" t="10770" r="33078"/>
          <a:stretch/>
        </p:blipFill>
        <p:spPr>
          <a:xfrm rot="-5400000">
            <a:off x="7078594" y="1726010"/>
            <a:ext cx="476449" cy="16639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3"/>
          <p:cNvCxnSpPr/>
          <p:nvPr/>
        </p:nvCxnSpPr>
        <p:spPr>
          <a:xfrm>
            <a:off x="5005871" y="3407726"/>
            <a:ext cx="8769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3"/>
          <p:cNvCxnSpPr/>
          <p:nvPr/>
        </p:nvCxnSpPr>
        <p:spPr>
          <a:xfrm rot="10800000">
            <a:off x="5867515" y="2499926"/>
            <a:ext cx="0" cy="907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5867515" y="2500106"/>
            <a:ext cx="5388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4204324" y="3893975"/>
            <a:ext cx="0" cy="154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3"/>
          <p:cNvCxnSpPr/>
          <p:nvPr/>
        </p:nvCxnSpPr>
        <p:spPr>
          <a:xfrm rot="10800000" flipH="1">
            <a:off x="4210059" y="4031316"/>
            <a:ext cx="1873800" cy="6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3"/>
          <p:cNvCxnSpPr/>
          <p:nvPr/>
        </p:nvCxnSpPr>
        <p:spPr>
          <a:xfrm rot="10800000">
            <a:off x="6066584" y="2546597"/>
            <a:ext cx="0" cy="148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3"/>
          <p:cNvCxnSpPr/>
          <p:nvPr/>
        </p:nvCxnSpPr>
        <p:spPr>
          <a:xfrm>
            <a:off x="6078034" y="2557970"/>
            <a:ext cx="332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3"/>
          <p:cNvCxnSpPr/>
          <p:nvPr/>
        </p:nvCxnSpPr>
        <p:spPr>
          <a:xfrm>
            <a:off x="2989554" y="3888235"/>
            <a:ext cx="0" cy="332700"/>
          </a:xfrm>
          <a:prstGeom prst="straightConnector1">
            <a:avLst/>
          </a:prstGeom>
          <a:noFill/>
          <a:ln w="28575" cap="flat" cmpd="sng">
            <a:solidFill>
              <a:srgbClr val="7F6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3"/>
          <p:cNvCxnSpPr/>
          <p:nvPr/>
        </p:nvCxnSpPr>
        <p:spPr>
          <a:xfrm rot="10800000" flipH="1">
            <a:off x="2995290" y="4186233"/>
            <a:ext cx="3231900" cy="23100"/>
          </a:xfrm>
          <a:prstGeom prst="straightConnector1">
            <a:avLst/>
          </a:prstGeom>
          <a:noFill/>
          <a:ln w="28575" cap="flat" cmpd="sng">
            <a:solidFill>
              <a:srgbClr val="7F6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3"/>
          <p:cNvCxnSpPr/>
          <p:nvPr/>
        </p:nvCxnSpPr>
        <p:spPr>
          <a:xfrm rot="10800000" flipH="1">
            <a:off x="6221277" y="2621036"/>
            <a:ext cx="6000" cy="1571100"/>
          </a:xfrm>
          <a:prstGeom prst="straightConnector1">
            <a:avLst/>
          </a:prstGeom>
          <a:noFill/>
          <a:ln w="28575" cap="flat" cmpd="sng">
            <a:solidFill>
              <a:srgbClr val="7F6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3"/>
          <p:cNvCxnSpPr/>
          <p:nvPr/>
        </p:nvCxnSpPr>
        <p:spPr>
          <a:xfrm>
            <a:off x="6227140" y="2621020"/>
            <a:ext cx="183000" cy="0"/>
          </a:xfrm>
          <a:prstGeom prst="straightConnector1">
            <a:avLst/>
          </a:prstGeom>
          <a:noFill/>
          <a:ln w="28575" cap="flat" cmpd="sng">
            <a:solidFill>
              <a:srgbClr val="7F6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3"/>
          <p:cNvSpPr txBox="1"/>
          <p:nvPr/>
        </p:nvSpPr>
        <p:spPr>
          <a:xfrm>
            <a:off x="3014375" y="925175"/>
            <a:ext cx="1759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New Setup</a:t>
            </a:r>
            <a:endParaRPr sz="24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6970050" y="3227300"/>
            <a:ext cx="14973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Moisture Sensor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 rot="10800000" flipH="1">
            <a:off x="2090450" y="3971950"/>
            <a:ext cx="40500" cy="34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3"/>
          <p:cNvCxnSpPr>
            <a:stCxn id="206" idx="0"/>
            <a:endCxn id="193" idx="1"/>
          </p:cNvCxnSpPr>
          <p:nvPr/>
        </p:nvCxnSpPr>
        <p:spPr>
          <a:xfrm rot="10800000">
            <a:off x="7316700" y="2796200"/>
            <a:ext cx="4020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499000" y="1305150"/>
            <a:ext cx="3842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and Packages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4575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Arduino IDE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Installing Arduino IDE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Connecting to Arduino board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51074" cy="2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0775"/>
            <a:ext cx="4019750" cy="2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18300"/>
          <a:stretch/>
        </p:blipFill>
        <p:spPr>
          <a:xfrm>
            <a:off x="0" y="0"/>
            <a:ext cx="4175376" cy="27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t="3540"/>
          <a:stretch/>
        </p:blipFill>
        <p:spPr>
          <a:xfrm>
            <a:off x="0" y="2754200"/>
            <a:ext cx="4739374" cy="2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4719325" y="1109500"/>
            <a:ext cx="386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and Packages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729375" y="2220475"/>
            <a:ext cx="3842700" cy="22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Arduino IDE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Uploading to the Arduino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l="20892" b="19639"/>
          <a:stretch/>
        </p:blipFill>
        <p:spPr>
          <a:xfrm>
            <a:off x="0" y="2225975"/>
            <a:ext cx="2185200" cy="4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057375"/>
            <a:ext cx="4187177" cy="208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-1"/>
            <a:ext cx="3894900" cy="19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572000" y="1206625"/>
            <a:ext cx="3842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and Packages</a:t>
            </a: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body" idx="4294967295"/>
          </p:nvPr>
        </p:nvSpPr>
        <p:spPr>
          <a:xfrm>
            <a:off x="4572000" y="19372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Excel VBA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Installation/setup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4971025" y="1001750"/>
            <a:ext cx="3842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and Packages</a:t>
            </a: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4971025" y="2018200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Excel VBA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Sending email notification code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9616"/>
          <a:stretch/>
        </p:blipFill>
        <p:spPr>
          <a:xfrm>
            <a:off x="0" y="491675"/>
            <a:ext cx="4971025" cy="46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6429725" y="2036550"/>
            <a:ext cx="11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5446025" y="2993150"/>
            <a:ext cx="3160200" cy="12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Arduino mega 2560 has to be connected to a computer.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Arduino mega 2560 is not internet enabled.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1474725" y="2036550"/>
            <a:ext cx="1137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728325" y="2993150"/>
            <a:ext cx="2630100" cy="1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Easier to store data over time (Excel)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Less components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500" y="2036550"/>
            <a:ext cx="1792125" cy="17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do next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010500" cy="27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Install: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moisture sensors.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 display.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Photosensor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Self watering system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Wireless</a:t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600" y="1800275"/>
            <a:ext cx="2743001" cy="154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162" y="3343225"/>
            <a:ext cx="2515876" cy="16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727650" y="1124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65900" y="1906800"/>
            <a:ext cx="4506000" cy="30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https://create.arduino.cc/projecthub/ryanjgill2/plant-monitoring-system-88ed2b?ref=tag&amp;ref_id=garden&amp;offset=0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https://www.instructables.com/id/Arduino-Soil-Moisture-Monitor/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https://www.instructables.com/id/Sending-data-from-Arduino-to-Excel-and-plotting-it/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https://www.youtube.com/watch?v=RPkbZ-rj2M0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https://www.youtube.com/watch?v=6Brrd8TnADk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https://uclalemur.com/blog/use-plx-daq-to-transform-data-between-arduino-and-excel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https://www.freecodecamp.org/news/how-to-create-read-update-and-search-through-excel-files-using-python-c70680d811d4/</a:t>
            </a:r>
            <a:endParaRPr sz="900"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4765700" y="1545275"/>
            <a:ext cx="4182900" cy="3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Software downloads: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https://www.arduino.cc/en/Main/Software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https://www.parallax.com/downloads/plx-daq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Code: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https://stackoverflow.com/questions/14931700/how-to-find-a-value-in-an-excel-column-by-vba-code-cells-find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https://www.instructables.com/id/Arduino-Soil-Moisture-Monitor/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Github: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https://github.com/Team-Grean-Thumbs/Plant-Monitoring-System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components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845200"/>
            <a:ext cx="1619550" cy="12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700" y="1845200"/>
            <a:ext cx="1619550" cy="121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500" y="1807788"/>
            <a:ext cx="1375226" cy="12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8725" y="1807799"/>
            <a:ext cx="1743250" cy="123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3400" y="3436712"/>
            <a:ext cx="1719300" cy="11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4014075" y="3098713"/>
            <a:ext cx="1115850" cy="17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9187" y="3375350"/>
            <a:ext cx="1375225" cy="11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515900" y="2970900"/>
            <a:ext cx="1719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 MKR1000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799900" y="3024300"/>
            <a:ext cx="18249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Breadboard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824313" y="2970900"/>
            <a:ext cx="182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Temperature 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7361375" y="3024300"/>
            <a:ext cx="12306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1080600" y="4706275"/>
            <a:ext cx="182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Photoresistor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623075" y="4668875"/>
            <a:ext cx="2063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Moisture 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404350" y="4541350"/>
            <a:ext cx="1824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Resistor 10K Ohm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63" y="1726050"/>
            <a:ext cx="7397375" cy="26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3271213" y="691625"/>
            <a:ext cx="30915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Lato"/>
                <a:ea typeface="Lato"/>
                <a:cs typeface="Lato"/>
                <a:sym typeface="Lato"/>
              </a:rPr>
              <a:t>Original Setup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0" y="2738550"/>
            <a:ext cx="9948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LM35 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 rot="10800000" flipH="1">
            <a:off x="754950" y="2960125"/>
            <a:ext cx="1023000" cy="4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1989675" y="1142550"/>
            <a:ext cx="12591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Photoresistor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" name="Google Shape;119;p15"/>
          <p:cNvCxnSpPr>
            <a:stCxn id="118" idx="2"/>
          </p:cNvCxnSpPr>
          <p:nvPr/>
        </p:nvCxnSpPr>
        <p:spPr>
          <a:xfrm>
            <a:off x="2619225" y="1594050"/>
            <a:ext cx="50700" cy="114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5"/>
          <p:cNvSpPr txBox="1"/>
          <p:nvPr/>
        </p:nvSpPr>
        <p:spPr>
          <a:xfrm>
            <a:off x="6180675" y="4434850"/>
            <a:ext cx="16581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Moisture 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 rot="10800000">
            <a:off x="7118875" y="3595400"/>
            <a:ext cx="345900" cy="94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5"/>
          <p:cNvCxnSpPr/>
          <p:nvPr/>
        </p:nvCxnSpPr>
        <p:spPr>
          <a:xfrm flipH="1">
            <a:off x="4456425" y="1624850"/>
            <a:ext cx="743100" cy="88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5"/>
          <p:cNvSpPr txBox="1"/>
          <p:nvPr/>
        </p:nvSpPr>
        <p:spPr>
          <a:xfrm>
            <a:off x="3373700" y="4434850"/>
            <a:ext cx="10230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resistor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2679725" y="2179125"/>
            <a:ext cx="942300" cy="9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5"/>
          <p:cNvCxnSpPr/>
          <p:nvPr/>
        </p:nvCxnSpPr>
        <p:spPr>
          <a:xfrm rot="10800000">
            <a:off x="2787700" y="3886925"/>
            <a:ext cx="490800" cy="648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15"/>
          <p:cNvSpPr txBox="1"/>
          <p:nvPr/>
        </p:nvSpPr>
        <p:spPr>
          <a:xfrm>
            <a:off x="5367625" y="1313688"/>
            <a:ext cx="25326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Arduino MKR1000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 Steps</a:t>
            </a: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1891375" y="2078875"/>
            <a:ext cx="6526800" cy="24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 and wire the board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Connect the wifi enabled MRK 1000 board to wifi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Download RethinkDB and set up localhost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Install Node and connect it to prewritten code</a:t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75" y="2089646"/>
            <a:ext cx="535199" cy="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375" y="2690442"/>
            <a:ext cx="535199" cy="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1375" y="3273931"/>
            <a:ext cx="535201" cy="5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375" y="3870088"/>
            <a:ext cx="535201" cy="5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and Error</a:t>
            </a:r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1"/>
          </p:nvPr>
        </p:nvSpPr>
        <p:spPr>
          <a:xfrm>
            <a:off x="5431575" y="2078875"/>
            <a:ext cx="29865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construction and wiring was completed.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r="22450"/>
          <a:stretch/>
        </p:blipFill>
        <p:spPr>
          <a:xfrm rot="-5400000">
            <a:off x="1689714" y="1233771"/>
            <a:ext cx="2349928" cy="404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and Error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5965300" y="2346575"/>
            <a:ext cx="24528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Connecting the MRK 1000 to the internet went smoothly.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5" y="1980275"/>
            <a:ext cx="2448939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514" y="2006250"/>
            <a:ext cx="3080386" cy="294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and Error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6589725" y="2393725"/>
            <a:ext cx="1828800" cy="19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Downloading and opening the localhost for the RethinkDB went well.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809" y="2393700"/>
            <a:ext cx="3099949" cy="19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3700"/>
            <a:ext cx="3447826" cy="19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and Error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>
            <a:off x="6606200" y="2078875"/>
            <a:ext cx="24486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Installing node went well.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installing node to the prewritten code we were going to use was a difficulty.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realized the code was written 4 years ago so the dependencies were outdated.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50" y="1851888"/>
            <a:ext cx="2600950" cy="271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243" y="4566950"/>
            <a:ext cx="17049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0" y="2068775"/>
            <a:ext cx="3677751" cy="23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4834925" y="2281825"/>
            <a:ext cx="38463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Realizing that it was going to take too long to fix we searched for another way to do it.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Which meant a whole new setup and components.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25" y="2078875"/>
            <a:ext cx="42672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471</Words>
  <Application>Microsoft Office PowerPoint</Application>
  <PresentationFormat>On-screen Show (16:9)</PresentationFormat>
  <Paragraphs>102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Lato</vt:lpstr>
      <vt:lpstr>Raleway</vt:lpstr>
      <vt:lpstr>Streamline</vt:lpstr>
      <vt:lpstr>Plant Monitor</vt:lpstr>
      <vt:lpstr>Original components</vt:lpstr>
      <vt:lpstr>PowerPoint Presentation</vt:lpstr>
      <vt:lpstr>The Four Steps</vt:lpstr>
      <vt:lpstr>Trial and Error</vt:lpstr>
      <vt:lpstr>Trial and Error</vt:lpstr>
      <vt:lpstr>Trial and Error</vt:lpstr>
      <vt:lpstr>Trial and Error</vt:lpstr>
      <vt:lpstr>The Solution</vt:lpstr>
      <vt:lpstr>New components</vt:lpstr>
      <vt:lpstr>Arduino mega 2560 </vt:lpstr>
      <vt:lpstr>Modules and Packages </vt:lpstr>
      <vt:lpstr>Modules and Packages</vt:lpstr>
      <vt:lpstr>Modules and Packages</vt:lpstr>
      <vt:lpstr>Modules and Packages</vt:lpstr>
      <vt:lpstr>Cons:</vt:lpstr>
      <vt:lpstr>What we would do next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Monitor</dc:title>
  <dc:creator>Bryn Caron</dc:creator>
  <cp:lastModifiedBy>Bryn Caron</cp:lastModifiedBy>
  <cp:revision>2</cp:revision>
  <dcterms:modified xsi:type="dcterms:W3CDTF">2019-11-19T22:09:16Z</dcterms:modified>
</cp:coreProperties>
</file>